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7" r:id="rId4"/>
    <p:sldId id="262" r:id="rId5"/>
    <p:sldId id="258" r:id="rId6"/>
    <p:sldId id="263" r:id="rId7"/>
    <p:sldId id="259" r:id="rId8"/>
    <p:sldId id="264" r:id="rId9"/>
    <p:sldId id="260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15"/>
    <p:restoredTop sz="94645"/>
  </p:normalViewPr>
  <p:slideViewPr>
    <p:cSldViewPr snapToGrid="0" showGuides="1">
      <p:cViewPr varScale="1">
        <p:scale>
          <a:sx n="169" d="100"/>
          <a:sy n="169" d="100"/>
        </p:scale>
        <p:origin x="232" y="21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EB3E9C-1589-618A-A643-AAF1DF163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11C3C3-3590-10A3-209C-824B3FFC0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EB6BED-CA20-8687-917B-DC436192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8/1/25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08F93C-6E48-F905-960E-F329EDAC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5E8389-39B0-B0FE-980E-4F960225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7149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4A7870-EFD9-B9E3-3D97-EDE13922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7222DB4-3B8E-507C-C451-DDCA7140EE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8B5CC-226D-4182-32FA-A9F7D0498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8/1/25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2A1B92-FC38-3F60-60FE-035BD0893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D87F01-2F3F-CADC-FD18-01B0019B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59148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70EAD37-DBDB-BBE0-5FC2-0693B8951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793E6DD-60ED-1F93-577C-A6EF57BB2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62DD4B-81EE-8B36-1556-A60311E8E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8/1/25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6D7453-CE91-E51F-8CA0-D39065FE7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BA06D6-791D-3E7F-B723-18A6923A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63275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54D58-E7ED-D152-441A-31CEB0C29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105B4D-E1B6-FB7E-10AF-AB4E6DB70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30AC65-F00C-AC69-6047-0FCEFB6C6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8/1/25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B1FFF8-A8D4-06D8-4FF7-85B49C0C2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5591AD-5944-723F-7D8C-05FEE1464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51849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BCC32D-A9E0-06D7-A96A-E4405FDB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AD8E06-71EC-F555-C77B-30F606E7B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1F85C4-08D2-D373-DE2F-E4AB9DD9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8/1/25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5E67CD-DD76-E0B7-3000-2E863E798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9F86CA-B3AA-C489-044E-368DBC157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73114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9BF1B1-25EB-1423-59B0-255B91A42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8ED542-49B7-1F98-210F-46E148F3C9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649336-CCB9-5E4A-57A2-4EE0880CC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08F56C-9A36-373B-BE72-6F935EEF1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8/1/25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251561-2D85-18FC-B2EE-4EED85C7B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A3E020-8559-B6A1-8EE7-CD17DDC4A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09332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FE0BD-B469-1AF3-DF1C-37B1F1E94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8372D9-4BF4-4D58-E32B-37AB21CCC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26F2813-9EA5-77C3-7E0A-0A7A357D4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364A577-B2E0-85E9-02D9-A9CE99B010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C64F1F-FC1F-A5CF-0711-370D1C4F91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4D7A53-0A62-BC09-59B0-2414E1B81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8/1/25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67180D-A4CA-D56E-6526-5C8B4EC20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50BFB1B-2724-B13B-C964-222E9FAD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746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2EC898-FCEA-8E7C-32EA-0C04149A4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A19952-6380-0FB3-C092-2575F5C6E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8/1/25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3F5CD98-7872-9D80-7A3F-15F3EB22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E37D2A1-4A8F-A0D1-63BF-2AF4E137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54243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C1B3433-DBB5-D2A7-CE54-45B61306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8/1/25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C307E75-8C0E-8324-BA2E-28412E34F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7DB613-9CFD-A13A-FBEE-7E466394F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1543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859A9-F314-8A1D-DE66-5BE5C2BDE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EB983F-1D58-4E02-EA12-F9A1FF140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90CA6A-053F-6631-FEC4-61BD902F7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8EE86C-E092-E81A-9D45-FD51ACF0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8/1/25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B43F6C5-BF16-FECB-7359-A599A7BA4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D567B7-5FA2-5449-5957-1B37A2E84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2938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CE1FB-F1D9-AB05-E1F4-E316AB04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7C11142-8203-B4EC-54D8-73233A3598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F69BEF-AC9B-5398-B4B2-00B4408E2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0305FC-A5CD-9054-FC25-39970EB91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8/1/25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A44531-EC67-FD21-29F0-DDF100A6C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4CCDE9-E4C7-8032-D721-DF0B5BD29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97055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51CE367-B228-27DC-0458-EBE8FA663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F15AFF-8B3F-E382-8AD4-4544CC40E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8F93AC-06DF-BD22-3148-4E1F94769B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939556-BBEA-A54B-AB87-A97691877DD4}" type="datetimeFigureOut">
              <a:rPr lang="es-ES_tradnl" smtClean="0"/>
              <a:t>8/1/25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82FD93-B2B4-3AEF-A20E-3150E98CA0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E9176A-2121-DE45-CF0E-414006844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903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A7233219-3697-25C5-5125-EFB53DD12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4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BAB70-21B5-BE7F-A153-942F09E73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449F909-CAF9-B55A-47AA-2B7645D065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49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C380B-AC90-E167-5C85-926E074F9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A60D497-EE39-2E8E-0836-3D77C3A48F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C85D7-2315-F12C-805C-25130E1A5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27EEB44-3370-D7EC-88EF-746FD36063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0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B897B-CBCA-9F8E-9199-74469494E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5A56A56-A985-BE74-84A7-F7550CBD0B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09A4283-37C8-B71A-9F1D-43E2C1E54936}"/>
              </a:ext>
            </a:extLst>
          </p:cNvPr>
          <p:cNvSpPr txBox="1"/>
          <p:nvPr/>
        </p:nvSpPr>
        <p:spPr>
          <a:xfrm>
            <a:off x="3355320" y="2407327"/>
            <a:ext cx="81993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100" u="none" strike="noStrike" dirty="0">
                <a:solidFill>
                  <a:srgbClr val="08080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proyecto Corazón de la Amazonía realiza acuerdos sociales de conservación, restauración y no deforestación con los productores, logrando conservar los bosques dentro de los predios y restaurar áreas estratégicas como rondas y nacederos. Este proceso ha cambiado la visión de las familias en la Amazonía, valorando más el bosque. El seguimiento de estos acuerdos muestra un alto grado de cumplimiento en Caquetá y Guaviare.</a:t>
            </a:r>
            <a:endParaRPr lang="es-ES_tradnl"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D4A9D25-6596-E730-4351-8C99A51D2090}"/>
              </a:ext>
            </a:extLst>
          </p:cNvPr>
          <p:cNvSpPr txBox="1"/>
          <p:nvPr/>
        </p:nvSpPr>
        <p:spPr>
          <a:xfrm>
            <a:off x="3355320" y="1598966"/>
            <a:ext cx="832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u="none" strike="noStrike" dirty="0">
                <a:solidFill>
                  <a:srgbClr val="08080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Corazón de la Amazonia</a:t>
            </a:r>
            <a:endParaRPr lang="es-ES_tradnl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852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2356F-C125-4455-C886-1E7A88C35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9F1ED03-FC69-9BA8-B7F3-B550A7D82B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20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E3710-DA16-9C6E-AE99-AB2841E04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FC79A86-2EA8-8823-3149-105E334B58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EB58AE4-CFDF-ADBF-3617-D2223ECA451A}"/>
              </a:ext>
            </a:extLst>
          </p:cNvPr>
          <p:cNvSpPr txBox="1"/>
          <p:nvPr/>
        </p:nvSpPr>
        <p:spPr>
          <a:xfrm>
            <a:off x="3355320" y="2407327"/>
            <a:ext cx="81993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0" i="0" u="none" strike="noStrike" dirty="0">
                <a:solidFill>
                  <a:srgbClr val="080809"/>
                </a:solidFill>
                <a:effectLst/>
                <a:latin typeface="system-ui"/>
              </a:rPr>
              <a:t>Sabías que el proyecto Corazón de la Amazonía es financiado por el Fondo Mundial para el Medio Ambiente, implementado por el Banco Mundial y ejecutado a través de Patrimonio Natural? Este proyecto cuenta con la orientación estratégica del Ministerio de Ambiente y Desarrollo Sostenible, en coordinación con Parques Nacionales, los institutos IDEAM y SINCHI, y las corporaciones CDA y </a:t>
            </a:r>
            <a:r>
              <a:rPr lang="es-CO" sz="2400" b="0" i="0" u="none" strike="noStrike" dirty="0" err="1">
                <a:solidFill>
                  <a:srgbClr val="080809"/>
                </a:solidFill>
                <a:effectLst/>
                <a:latin typeface="system-ui"/>
              </a:rPr>
              <a:t>Corpoamazonia</a:t>
            </a:r>
            <a:r>
              <a:rPr lang="es-CO" sz="2400" b="0" i="0" u="none" strike="noStrike" dirty="0">
                <a:solidFill>
                  <a:srgbClr val="080809"/>
                </a:solidFill>
                <a:effectLst/>
                <a:latin typeface="system-ui"/>
              </a:rPr>
              <a:t>.</a:t>
            </a:r>
            <a:endParaRPr lang="es-ES_tradnl"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3C817F7-BD25-DD5C-4C24-92FE7D917285}"/>
              </a:ext>
            </a:extLst>
          </p:cNvPr>
          <p:cNvSpPr txBox="1"/>
          <p:nvPr/>
        </p:nvSpPr>
        <p:spPr>
          <a:xfrm>
            <a:off x="3355320" y="1598966"/>
            <a:ext cx="832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u="none" strike="noStrike" dirty="0">
                <a:solidFill>
                  <a:srgbClr val="08080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Corazón de la Amazonia</a:t>
            </a:r>
            <a:endParaRPr lang="es-ES_tradnl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90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7B99E-7B7F-9437-6289-E8B741B0F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D1AA805-1A47-D432-4920-3DBCDAB474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48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6825B-5702-792C-4F26-B3666BE21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E782F98-BB27-9386-BF14-C37B7FC24D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FE3B091-E206-52CC-A998-661F5414F792}"/>
              </a:ext>
            </a:extLst>
          </p:cNvPr>
          <p:cNvSpPr txBox="1"/>
          <p:nvPr/>
        </p:nvSpPr>
        <p:spPr>
          <a:xfrm>
            <a:off x="3355320" y="2906089"/>
            <a:ext cx="81993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0" i="0" u="none" strike="noStrike" dirty="0">
                <a:solidFill>
                  <a:srgbClr val="080809"/>
                </a:solidFill>
                <a:effectLst/>
                <a:latin typeface="system-ui"/>
              </a:rPr>
              <a:t>Corazón de la Amazonía fortalece el manejo y la gestión de las áreas protegida a través de estrategias complementarias de conservación en un trabajo conjunto con los pueblos indígenas y comunidades locales del sitio Ramsar y las reservas forestales protectoras.</a:t>
            </a:r>
            <a:endParaRPr lang="es-ES_tradnl"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185A45B-4232-ED17-0C0E-CB3D253594E9}"/>
              </a:ext>
            </a:extLst>
          </p:cNvPr>
          <p:cNvSpPr txBox="1"/>
          <p:nvPr/>
        </p:nvSpPr>
        <p:spPr>
          <a:xfrm>
            <a:off x="3355320" y="2097728"/>
            <a:ext cx="832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u="none" strike="noStrike" dirty="0">
                <a:solidFill>
                  <a:srgbClr val="08080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Corazón de la Amazonia</a:t>
            </a:r>
            <a:endParaRPr lang="es-ES_tradnl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407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B3B6F-85D2-6CDB-0FC5-79061139D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2BFF785-8760-7862-FF02-3E79811A46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31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5EFB9-3D4F-D2F0-859C-CA515B605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DB30B66-E22A-4588-D51F-B21D391847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F3BAECE-CDC5-972B-ED10-A70FF9455209}"/>
              </a:ext>
            </a:extLst>
          </p:cNvPr>
          <p:cNvSpPr txBox="1"/>
          <p:nvPr/>
        </p:nvSpPr>
        <p:spPr>
          <a:xfrm>
            <a:off x="3355320" y="2618923"/>
            <a:ext cx="81993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0" i="0" u="none" strike="noStrike" dirty="0">
                <a:solidFill>
                  <a:srgbClr val="080809"/>
                </a:solidFill>
                <a:effectLst/>
                <a:latin typeface="system-ui"/>
              </a:rPr>
              <a:t>La Amazonía, con su vasta biodiversidad, enfrenta presión humana que causa pérdida y fragmentación de bosques. Los corredores de conectividad ecológica, promovidos por Corazón de la Amazonía, buscan restaurar la conectividad entre los Andes, la Amazonía y la Orinoquía, garantizando la conservación y la integridad territorial.</a:t>
            </a:r>
            <a:endParaRPr lang="es-ES_tradnl"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B95B6B9-6547-67C7-8A09-A12BA4CC81BE}"/>
              </a:ext>
            </a:extLst>
          </p:cNvPr>
          <p:cNvSpPr txBox="1"/>
          <p:nvPr/>
        </p:nvSpPr>
        <p:spPr>
          <a:xfrm>
            <a:off x="3355320" y="1810562"/>
            <a:ext cx="832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u="none" strike="noStrike" dirty="0">
                <a:solidFill>
                  <a:srgbClr val="08080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Corazón de la Amazonia</a:t>
            </a:r>
            <a:endParaRPr lang="es-ES_tradnl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372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CC6D8-84E8-8247-94A6-3E6D9B6C9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628BC34-849C-2562-1AAC-289E6D6201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7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248</Words>
  <Application>Microsoft Macintosh PowerPoint</Application>
  <PresentationFormat>Panorámica</PresentationFormat>
  <Paragraphs>8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system-ui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FABIO ANDRES URQUINA SANCHEZ</dc:creator>
  <cp:lastModifiedBy>FABIO ANDRES URQUINA SANCHEZ</cp:lastModifiedBy>
  <cp:revision>4</cp:revision>
  <dcterms:created xsi:type="dcterms:W3CDTF">2025-01-08T20:16:14Z</dcterms:created>
  <dcterms:modified xsi:type="dcterms:W3CDTF">2025-01-08T20:33:10Z</dcterms:modified>
</cp:coreProperties>
</file>